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6"/>
  </p:notesMasterIdLst>
  <p:sldIdLst>
    <p:sldId id="268" r:id="rId2"/>
    <p:sldId id="269" r:id="rId3"/>
    <p:sldId id="270" r:id="rId4"/>
    <p:sldId id="257" r:id="rId5"/>
    <p:sldId id="259" r:id="rId6"/>
    <p:sldId id="275" r:id="rId7"/>
    <p:sldId id="276" r:id="rId8"/>
    <p:sldId id="260" r:id="rId9"/>
    <p:sldId id="277" r:id="rId10"/>
    <p:sldId id="261" r:id="rId11"/>
    <p:sldId id="278" r:id="rId12"/>
    <p:sldId id="262" r:id="rId13"/>
    <p:sldId id="279" r:id="rId14"/>
    <p:sldId id="280" r:id="rId15"/>
    <p:sldId id="264" r:id="rId16"/>
    <p:sldId id="265" r:id="rId17"/>
    <p:sldId id="266" r:id="rId18"/>
    <p:sldId id="272" r:id="rId19"/>
    <p:sldId id="273" r:id="rId20"/>
    <p:sldId id="274" r:id="rId21"/>
    <p:sldId id="267" r:id="rId22"/>
    <p:sldId id="271" r:id="rId23"/>
    <p:sldId id="281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hedyood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577FEC-D5BF-479D-ACCF-F0F7BFF96E1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D40747-F688-4E5A-B839-08527787CBB2}">
      <dgm:prSet phldrT="[Text]"/>
      <dgm:spPr/>
      <dgm:t>
        <a:bodyPr/>
        <a:lstStyle/>
        <a:p>
          <a:r>
            <a:rPr lang="en-US" dirty="0" smtClean="0"/>
            <a:t>Team Lead (Amgen)</a:t>
          </a:r>
          <a:endParaRPr lang="en-US" dirty="0"/>
        </a:p>
      </dgm:t>
    </dgm:pt>
    <dgm:pt modelId="{0C76DF6F-0E98-484B-B148-3191E004D43D}" type="parTrans" cxnId="{2B658C51-2B28-4071-88AB-462723F40223}">
      <dgm:prSet/>
      <dgm:spPr/>
      <dgm:t>
        <a:bodyPr/>
        <a:lstStyle/>
        <a:p>
          <a:endParaRPr lang="en-US"/>
        </a:p>
      </dgm:t>
    </dgm:pt>
    <dgm:pt modelId="{89E61631-FBC9-4E79-BD11-E7CFEB670BEE}" type="sibTrans" cxnId="{2B658C51-2B28-4071-88AB-462723F40223}">
      <dgm:prSet/>
      <dgm:spPr/>
      <dgm:t>
        <a:bodyPr/>
        <a:lstStyle/>
        <a:p>
          <a:endParaRPr lang="en-US"/>
        </a:p>
      </dgm:t>
    </dgm:pt>
    <dgm:pt modelId="{FA5DAFA6-457E-49F6-B736-32DEAEEF0772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Team Members (USC)</a:t>
          </a:r>
          <a:endParaRPr lang="en-US" dirty="0"/>
        </a:p>
      </dgm:t>
    </dgm:pt>
    <dgm:pt modelId="{4A93C994-8FB3-4DBA-9FCF-2883E33CFF16}" type="parTrans" cxnId="{EB2DE28E-542E-4E69-8EB8-F1554A3797A3}">
      <dgm:prSet/>
      <dgm:spPr/>
      <dgm:t>
        <a:bodyPr/>
        <a:lstStyle/>
        <a:p>
          <a:endParaRPr lang="en-US"/>
        </a:p>
      </dgm:t>
    </dgm:pt>
    <dgm:pt modelId="{6CED30A7-6439-4E9B-9F41-FAC4EFDCD626}" type="sibTrans" cxnId="{EB2DE28E-542E-4E69-8EB8-F1554A3797A3}">
      <dgm:prSet/>
      <dgm:spPr/>
      <dgm:t>
        <a:bodyPr/>
        <a:lstStyle/>
        <a:p>
          <a:endParaRPr lang="en-US"/>
        </a:p>
      </dgm:t>
    </dgm:pt>
    <dgm:pt modelId="{D2E69E3C-D041-497E-A784-68375FC2BA00}">
      <dgm:prSet/>
      <dgm:spPr/>
      <dgm:t>
        <a:bodyPr/>
        <a:lstStyle/>
        <a:p>
          <a:r>
            <a:rPr lang="en-US" dirty="0" smtClean="0"/>
            <a:t>Ely Lerner</a:t>
          </a:r>
          <a:endParaRPr lang="en-US" dirty="0"/>
        </a:p>
      </dgm:t>
    </dgm:pt>
    <dgm:pt modelId="{66228243-5D49-4131-B2E6-74688C1B7341}" type="parTrans" cxnId="{95901ED6-584E-4384-958D-915EEC0DF5D8}">
      <dgm:prSet/>
      <dgm:spPr/>
    </dgm:pt>
    <dgm:pt modelId="{4F7D187D-5A37-4998-947A-2642727E7293}" type="sibTrans" cxnId="{95901ED6-584E-4384-958D-915EEC0DF5D8}">
      <dgm:prSet/>
      <dgm:spPr/>
    </dgm:pt>
    <dgm:pt modelId="{D092C2F3-73F9-462E-A11B-2A8BE11D819E}">
      <dgm:prSet/>
      <dgm:spPr/>
      <dgm:t>
        <a:bodyPr/>
        <a:lstStyle/>
        <a:p>
          <a:r>
            <a:rPr lang="en-US" dirty="0" smtClean="0"/>
            <a:t>Jeffrey</a:t>
          </a:r>
          <a:r>
            <a:rPr lang="en-US" baseline="0" dirty="0" smtClean="0"/>
            <a:t> Chan</a:t>
          </a:r>
          <a:endParaRPr lang="en-US" dirty="0"/>
        </a:p>
      </dgm:t>
    </dgm:pt>
    <dgm:pt modelId="{96CFD798-9F60-43D4-99C8-6C3A50175BC3}" type="parTrans" cxnId="{944B364B-37A5-47B3-B3B3-975784C78F70}">
      <dgm:prSet/>
      <dgm:spPr/>
    </dgm:pt>
    <dgm:pt modelId="{C1616556-10D0-4C7F-B90E-43C44EE23C91}" type="sibTrans" cxnId="{944B364B-37A5-47B3-B3B3-975784C78F70}">
      <dgm:prSet/>
      <dgm:spPr/>
    </dgm:pt>
    <dgm:pt modelId="{339A064B-1535-446A-BA24-18CC65BC63E1}">
      <dgm:prSet/>
      <dgm:spPr/>
      <dgm:t>
        <a:bodyPr/>
        <a:lstStyle/>
        <a:p>
          <a:r>
            <a:rPr lang="en-US" dirty="0" err="1" smtClean="0"/>
            <a:t>Chaitanya</a:t>
          </a:r>
          <a:r>
            <a:rPr lang="en-US" dirty="0" smtClean="0"/>
            <a:t> </a:t>
          </a:r>
          <a:r>
            <a:rPr lang="en-US" dirty="0" err="1" smtClean="0"/>
            <a:t>Ramavajjala</a:t>
          </a:r>
          <a:endParaRPr lang="en-US" dirty="0"/>
        </a:p>
      </dgm:t>
    </dgm:pt>
    <dgm:pt modelId="{79B2FFFE-729E-4E46-B7B6-DAF6FD2EF3E3}" type="parTrans" cxnId="{C846C9F2-0311-4E6C-9468-6B4BADE57F52}">
      <dgm:prSet/>
      <dgm:spPr/>
    </dgm:pt>
    <dgm:pt modelId="{A6B3F353-22CD-4FFE-B1E5-0895A001D2AA}" type="sibTrans" cxnId="{C846C9F2-0311-4E6C-9468-6B4BADE57F52}">
      <dgm:prSet/>
      <dgm:spPr/>
    </dgm:pt>
    <dgm:pt modelId="{21C52058-BC9D-4543-AB6B-54CB2494D5ED}">
      <dgm:prSet/>
      <dgm:spPr/>
      <dgm:t>
        <a:bodyPr/>
        <a:lstStyle/>
        <a:p>
          <a:r>
            <a:rPr lang="en-US" dirty="0" err="1" smtClean="0"/>
            <a:t>Chetan</a:t>
          </a:r>
          <a:r>
            <a:rPr lang="en-US" dirty="0" smtClean="0"/>
            <a:t> Sharma</a:t>
          </a:r>
          <a:endParaRPr lang="en-US" dirty="0"/>
        </a:p>
      </dgm:t>
    </dgm:pt>
    <dgm:pt modelId="{5E2155F1-9F87-4338-BFC7-2AAFEF88B85B}" type="parTrans" cxnId="{6E1B8D73-9284-40D0-B592-FAC4FFE5AC85}">
      <dgm:prSet/>
      <dgm:spPr/>
    </dgm:pt>
    <dgm:pt modelId="{6C15CCA6-48F0-4E31-B08D-CDB60DE076F7}" type="sibTrans" cxnId="{6E1B8D73-9284-40D0-B592-FAC4FFE5AC85}">
      <dgm:prSet/>
      <dgm:spPr/>
    </dgm:pt>
    <dgm:pt modelId="{143934E3-6717-4DB9-9B19-71214FFE2F5F}">
      <dgm:prSet/>
      <dgm:spPr/>
      <dgm:t>
        <a:bodyPr/>
        <a:lstStyle/>
        <a:p>
          <a:r>
            <a:rPr lang="en-US" dirty="0" err="1" smtClean="0"/>
            <a:t>Raed</a:t>
          </a:r>
          <a:r>
            <a:rPr lang="en-US" dirty="0" smtClean="0"/>
            <a:t> </a:t>
          </a:r>
          <a:r>
            <a:rPr lang="en-US" dirty="0" err="1" smtClean="0"/>
            <a:t>Shomali</a:t>
          </a:r>
          <a:endParaRPr lang="en-US" dirty="0"/>
        </a:p>
      </dgm:t>
    </dgm:pt>
    <dgm:pt modelId="{F92EBAAD-B609-4EFE-A2C9-9ABFD61C2932}" type="parTrans" cxnId="{8C1B162D-DCBF-4956-85DA-1CA026952AF4}">
      <dgm:prSet/>
      <dgm:spPr/>
    </dgm:pt>
    <dgm:pt modelId="{327E5F69-0698-4CE1-B71E-BF0588CD02E7}" type="sibTrans" cxnId="{8C1B162D-DCBF-4956-85DA-1CA026952AF4}">
      <dgm:prSet/>
      <dgm:spPr/>
    </dgm:pt>
    <dgm:pt modelId="{D6F2FECF-BD31-4181-99AD-10A20906C78C}" type="pres">
      <dgm:prSet presAssocID="{E9577FEC-D5BF-479D-ACCF-F0F7BFF96E1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709A83-D005-497C-B01D-2909A77E0E3A}" type="pres">
      <dgm:prSet presAssocID="{32D40747-F688-4E5A-B839-08527787CBB2}" presName="parentLin" presStyleCnt="0"/>
      <dgm:spPr/>
    </dgm:pt>
    <dgm:pt modelId="{4A3DF150-CAC8-406A-A874-BBD218C3F887}" type="pres">
      <dgm:prSet presAssocID="{32D40747-F688-4E5A-B839-08527787CBB2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186FC912-8FD6-45F1-9B46-E818AAAF259D}" type="pres">
      <dgm:prSet presAssocID="{32D40747-F688-4E5A-B839-08527787CBB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7EDFF7-21D5-452D-B4AA-457EAB68970B}" type="pres">
      <dgm:prSet presAssocID="{32D40747-F688-4E5A-B839-08527787CBB2}" presName="negativeSpace" presStyleCnt="0"/>
      <dgm:spPr/>
    </dgm:pt>
    <dgm:pt modelId="{1809CE72-AED7-4380-9F32-7F516ADA3C8E}" type="pres">
      <dgm:prSet presAssocID="{32D40747-F688-4E5A-B839-08527787CBB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9BD620-9A58-430F-9DDB-58CA364ACCB8}" type="pres">
      <dgm:prSet presAssocID="{89E61631-FBC9-4E79-BD11-E7CFEB670BEE}" presName="spaceBetweenRectangles" presStyleCnt="0"/>
      <dgm:spPr/>
    </dgm:pt>
    <dgm:pt modelId="{30010488-AF56-428B-8C34-AE0149D1A8B7}" type="pres">
      <dgm:prSet presAssocID="{FA5DAFA6-457E-49F6-B736-32DEAEEF0772}" presName="parentLin" presStyleCnt="0"/>
      <dgm:spPr/>
    </dgm:pt>
    <dgm:pt modelId="{0DD03D7D-FAC1-481A-978E-0FC316677580}" type="pres">
      <dgm:prSet presAssocID="{FA5DAFA6-457E-49F6-B736-32DEAEEF0772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628782C-B0E1-45ED-B07B-2160F6D196E3}" type="pres">
      <dgm:prSet presAssocID="{FA5DAFA6-457E-49F6-B736-32DEAEEF077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BCE0E6-B504-437D-B5FA-302A947C6741}" type="pres">
      <dgm:prSet presAssocID="{FA5DAFA6-457E-49F6-B736-32DEAEEF0772}" presName="negativeSpace" presStyleCnt="0"/>
      <dgm:spPr/>
    </dgm:pt>
    <dgm:pt modelId="{AF0087CF-9BEC-4741-875B-B425D667BB5A}" type="pres">
      <dgm:prSet presAssocID="{FA5DAFA6-457E-49F6-B736-32DEAEEF077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C46556-402C-461E-AAA5-A8BE8496313F}" type="presOf" srcId="{FA5DAFA6-457E-49F6-B736-32DEAEEF0772}" destId="{0DD03D7D-FAC1-481A-978E-0FC316677580}" srcOrd="0" destOrd="0" presId="urn:microsoft.com/office/officeart/2005/8/layout/list1"/>
    <dgm:cxn modelId="{1624F4C0-3F40-4D55-80E1-14D3294DD640}" type="presOf" srcId="{21C52058-BC9D-4543-AB6B-54CB2494D5ED}" destId="{AF0087CF-9BEC-4741-875B-B425D667BB5A}" srcOrd="0" destOrd="2" presId="urn:microsoft.com/office/officeart/2005/8/layout/list1"/>
    <dgm:cxn modelId="{6E1B8D73-9284-40D0-B592-FAC4FFE5AC85}" srcId="{FA5DAFA6-457E-49F6-B736-32DEAEEF0772}" destId="{21C52058-BC9D-4543-AB6B-54CB2494D5ED}" srcOrd="2" destOrd="0" parTransId="{5E2155F1-9F87-4338-BFC7-2AAFEF88B85B}" sibTransId="{6C15CCA6-48F0-4E31-B08D-CDB60DE076F7}"/>
    <dgm:cxn modelId="{EB2DE28E-542E-4E69-8EB8-F1554A3797A3}" srcId="{E9577FEC-D5BF-479D-ACCF-F0F7BFF96E17}" destId="{FA5DAFA6-457E-49F6-B736-32DEAEEF0772}" srcOrd="1" destOrd="0" parTransId="{4A93C994-8FB3-4DBA-9FCF-2883E33CFF16}" sibTransId="{6CED30A7-6439-4E9B-9F41-FAC4EFDCD626}"/>
    <dgm:cxn modelId="{64ED0061-6058-4F8B-BF68-838468947E1C}" type="presOf" srcId="{D092C2F3-73F9-462E-A11B-2A8BE11D819E}" destId="{AF0087CF-9BEC-4741-875B-B425D667BB5A}" srcOrd="0" destOrd="0" presId="urn:microsoft.com/office/officeart/2005/8/layout/list1"/>
    <dgm:cxn modelId="{944B364B-37A5-47B3-B3B3-975784C78F70}" srcId="{FA5DAFA6-457E-49F6-B736-32DEAEEF0772}" destId="{D092C2F3-73F9-462E-A11B-2A8BE11D819E}" srcOrd="0" destOrd="0" parTransId="{96CFD798-9F60-43D4-99C8-6C3A50175BC3}" sibTransId="{C1616556-10D0-4C7F-B90E-43C44EE23C91}"/>
    <dgm:cxn modelId="{95901ED6-584E-4384-958D-915EEC0DF5D8}" srcId="{32D40747-F688-4E5A-B839-08527787CBB2}" destId="{D2E69E3C-D041-497E-A784-68375FC2BA00}" srcOrd="0" destOrd="0" parTransId="{66228243-5D49-4131-B2E6-74688C1B7341}" sibTransId="{4F7D187D-5A37-4998-947A-2642727E7293}"/>
    <dgm:cxn modelId="{59F53E74-2B2A-4B59-9622-F9D24C26E238}" type="presOf" srcId="{32D40747-F688-4E5A-B839-08527787CBB2}" destId="{186FC912-8FD6-45F1-9B46-E818AAAF259D}" srcOrd="1" destOrd="0" presId="urn:microsoft.com/office/officeart/2005/8/layout/list1"/>
    <dgm:cxn modelId="{B72E1728-51CB-40D1-ACFE-ECD676D0D26E}" type="presOf" srcId="{143934E3-6717-4DB9-9B19-71214FFE2F5F}" destId="{AF0087CF-9BEC-4741-875B-B425D667BB5A}" srcOrd="0" destOrd="3" presId="urn:microsoft.com/office/officeart/2005/8/layout/list1"/>
    <dgm:cxn modelId="{BDB871A1-7206-4FFA-BF83-351EF6FC7FD1}" type="presOf" srcId="{339A064B-1535-446A-BA24-18CC65BC63E1}" destId="{AF0087CF-9BEC-4741-875B-B425D667BB5A}" srcOrd="0" destOrd="1" presId="urn:microsoft.com/office/officeart/2005/8/layout/list1"/>
    <dgm:cxn modelId="{A19CBEB4-0423-4B42-AAF5-1163758A9CFC}" type="presOf" srcId="{FA5DAFA6-457E-49F6-B736-32DEAEEF0772}" destId="{E628782C-B0E1-45ED-B07B-2160F6D196E3}" srcOrd="1" destOrd="0" presId="urn:microsoft.com/office/officeart/2005/8/layout/list1"/>
    <dgm:cxn modelId="{8C1B162D-DCBF-4956-85DA-1CA026952AF4}" srcId="{FA5DAFA6-457E-49F6-B736-32DEAEEF0772}" destId="{143934E3-6717-4DB9-9B19-71214FFE2F5F}" srcOrd="3" destOrd="0" parTransId="{F92EBAAD-B609-4EFE-A2C9-9ABFD61C2932}" sibTransId="{327E5F69-0698-4CE1-B71E-BF0588CD02E7}"/>
    <dgm:cxn modelId="{2B658C51-2B28-4071-88AB-462723F40223}" srcId="{E9577FEC-D5BF-479D-ACCF-F0F7BFF96E17}" destId="{32D40747-F688-4E5A-B839-08527787CBB2}" srcOrd="0" destOrd="0" parTransId="{0C76DF6F-0E98-484B-B148-3191E004D43D}" sibTransId="{89E61631-FBC9-4E79-BD11-E7CFEB670BEE}"/>
    <dgm:cxn modelId="{4920E1BD-4ECE-45DE-AA39-3B21D0A941E8}" type="presOf" srcId="{D2E69E3C-D041-497E-A784-68375FC2BA00}" destId="{1809CE72-AED7-4380-9F32-7F516ADA3C8E}" srcOrd="0" destOrd="0" presId="urn:microsoft.com/office/officeart/2005/8/layout/list1"/>
    <dgm:cxn modelId="{743311F2-5630-4B11-A329-61371364A550}" type="presOf" srcId="{E9577FEC-D5BF-479D-ACCF-F0F7BFF96E17}" destId="{D6F2FECF-BD31-4181-99AD-10A20906C78C}" srcOrd="0" destOrd="0" presId="urn:microsoft.com/office/officeart/2005/8/layout/list1"/>
    <dgm:cxn modelId="{C846C9F2-0311-4E6C-9468-6B4BADE57F52}" srcId="{FA5DAFA6-457E-49F6-B736-32DEAEEF0772}" destId="{339A064B-1535-446A-BA24-18CC65BC63E1}" srcOrd="1" destOrd="0" parTransId="{79B2FFFE-729E-4E46-B7B6-DAF6FD2EF3E3}" sibTransId="{A6B3F353-22CD-4FFE-B1E5-0895A001D2AA}"/>
    <dgm:cxn modelId="{B2EED6A0-2796-4668-BFA5-122D26394AC6}" type="presOf" srcId="{32D40747-F688-4E5A-B839-08527787CBB2}" destId="{4A3DF150-CAC8-406A-A874-BBD218C3F887}" srcOrd="0" destOrd="0" presId="urn:microsoft.com/office/officeart/2005/8/layout/list1"/>
    <dgm:cxn modelId="{CFC3F76D-F4E8-4703-BF79-3698CC6AA383}" type="presParOf" srcId="{D6F2FECF-BD31-4181-99AD-10A20906C78C}" destId="{CB709A83-D005-497C-B01D-2909A77E0E3A}" srcOrd="0" destOrd="0" presId="urn:microsoft.com/office/officeart/2005/8/layout/list1"/>
    <dgm:cxn modelId="{8B739A70-DC9E-4F04-AD51-F0754AC0B57C}" type="presParOf" srcId="{CB709A83-D005-497C-B01D-2909A77E0E3A}" destId="{4A3DF150-CAC8-406A-A874-BBD218C3F887}" srcOrd="0" destOrd="0" presId="urn:microsoft.com/office/officeart/2005/8/layout/list1"/>
    <dgm:cxn modelId="{D88E2C58-9464-4452-8F6B-1AF05BC5B866}" type="presParOf" srcId="{CB709A83-D005-497C-B01D-2909A77E0E3A}" destId="{186FC912-8FD6-45F1-9B46-E818AAAF259D}" srcOrd="1" destOrd="0" presId="urn:microsoft.com/office/officeart/2005/8/layout/list1"/>
    <dgm:cxn modelId="{BDFABEDD-85B5-4AB3-9DF9-48A331DE3BAC}" type="presParOf" srcId="{D6F2FECF-BD31-4181-99AD-10A20906C78C}" destId="{B37EDFF7-21D5-452D-B4AA-457EAB68970B}" srcOrd="1" destOrd="0" presId="urn:microsoft.com/office/officeart/2005/8/layout/list1"/>
    <dgm:cxn modelId="{60932AB2-67A5-4FDC-BA24-F14BCE00758B}" type="presParOf" srcId="{D6F2FECF-BD31-4181-99AD-10A20906C78C}" destId="{1809CE72-AED7-4380-9F32-7F516ADA3C8E}" srcOrd="2" destOrd="0" presId="urn:microsoft.com/office/officeart/2005/8/layout/list1"/>
    <dgm:cxn modelId="{048D4787-A253-4BF8-B9C4-A032A5164501}" type="presParOf" srcId="{D6F2FECF-BD31-4181-99AD-10A20906C78C}" destId="{539BD620-9A58-430F-9DDB-58CA364ACCB8}" srcOrd="3" destOrd="0" presId="urn:microsoft.com/office/officeart/2005/8/layout/list1"/>
    <dgm:cxn modelId="{2EE9B15B-E444-498D-ABD3-1DC849352B7E}" type="presParOf" srcId="{D6F2FECF-BD31-4181-99AD-10A20906C78C}" destId="{30010488-AF56-428B-8C34-AE0149D1A8B7}" srcOrd="4" destOrd="0" presId="urn:microsoft.com/office/officeart/2005/8/layout/list1"/>
    <dgm:cxn modelId="{A70691A9-1FB4-4877-9AAF-8B3AC405A9C2}" type="presParOf" srcId="{30010488-AF56-428B-8C34-AE0149D1A8B7}" destId="{0DD03D7D-FAC1-481A-978E-0FC316677580}" srcOrd="0" destOrd="0" presId="urn:microsoft.com/office/officeart/2005/8/layout/list1"/>
    <dgm:cxn modelId="{0DD79D23-ABAA-4339-9DD5-3E78FFFFDB4F}" type="presParOf" srcId="{30010488-AF56-428B-8C34-AE0149D1A8B7}" destId="{E628782C-B0E1-45ED-B07B-2160F6D196E3}" srcOrd="1" destOrd="0" presId="urn:microsoft.com/office/officeart/2005/8/layout/list1"/>
    <dgm:cxn modelId="{3DA019AC-2F12-4D97-A538-E59C6C1D701E}" type="presParOf" srcId="{D6F2FECF-BD31-4181-99AD-10A20906C78C}" destId="{4ABCE0E6-B504-437D-B5FA-302A947C6741}" srcOrd="5" destOrd="0" presId="urn:microsoft.com/office/officeart/2005/8/layout/list1"/>
    <dgm:cxn modelId="{C020BCC6-B673-4BE5-A306-B93ABA17D418}" type="presParOf" srcId="{D6F2FECF-BD31-4181-99AD-10A20906C78C}" destId="{AF0087CF-9BEC-4741-875B-B425D667BB5A}" srcOrd="6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22A5F9-14D6-4CE9-8029-B2CF024793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BF1797-AF98-49D0-B587-7D2FE95969A2}">
      <dgm:prSet phldrT="[Text]"/>
      <dgm:spPr/>
      <dgm:t>
        <a:bodyPr/>
        <a:lstStyle/>
        <a:p>
          <a:r>
            <a:rPr lang="en-US" dirty="0" smtClean="0"/>
            <a:t>The Back-End System:</a:t>
          </a:r>
          <a:endParaRPr lang="en-US" dirty="0"/>
        </a:p>
      </dgm:t>
    </dgm:pt>
    <dgm:pt modelId="{CD028AA3-64A4-4E2E-8C2F-4BAEF5505FA7}" type="parTrans" cxnId="{FD9A6F06-1E04-412B-8A53-7A8D2C21433C}">
      <dgm:prSet/>
      <dgm:spPr/>
      <dgm:t>
        <a:bodyPr/>
        <a:lstStyle/>
        <a:p>
          <a:endParaRPr lang="en-US"/>
        </a:p>
      </dgm:t>
    </dgm:pt>
    <dgm:pt modelId="{ACF75458-FC9C-4C43-A7BA-A864A08453E4}" type="sibTrans" cxnId="{FD9A6F06-1E04-412B-8A53-7A8D2C21433C}">
      <dgm:prSet/>
      <dgm:spPr/>
      <dgm:t>
        <a:bodyPr/>
        <a:lstStyle/>
        <a:p>
          <a:endParaRPr lang="en-US"/>
        </a:p>
      </dgm:t>
    </dgm:pt>
    <dgm:pt modelId="{503CAA97-8D3C-42CD-9A3B-444A1F5ED98C}">
      <dgm:prSet/>
      <dgm:spPr/>
      <dgm:t>
        <a:bodyPr/>
        <a:lstStyle/>
        <a:p>
          <a:r>
            <a:rPr lang="en-US" dirty="0" smtClean="0"/>
            <a:t>Store, retrieve, modify, and delete captioned videos correctly.</a:t>
          </a:r>
          <a:endParaRPr lang="en-US" dirty="0"/>
        </a:p>
      </dgm:t>
    </dgm:pt>
    <dgm:pt modelId="{BF4B4505-4A47-412F-AF57-D908D859F72A}" type="parTrans" cxnId="{2A7B574D-4120-42D5-8871-A79FF3B4AD34}">
      <dgm:prSet/>
      <dgm:spPr/>
      <dgm:t>
        <a:bodyPr/>
        <a:lstStyle/>
        <a:p>
          <a:endParaRPr lang="en-US"/>
        </a:p>
      </dgm:t>
    </dgm:pt>
    <dgm:pt modelId="{E5D42D31-2624-45A6-BC87-B81BFF956858}" type="sibTrans" cxnId="{2A7B574D-4120-42D5-8871-A79FF3B4AD34}">
      <dgm:prSet/>
      <dgm:spPr/>
      <dgm:t>
        <a:bodyPr/>
        <a:lstStyle/>
        <a:p>
          <a:endParaRPr lang="en-US"/>
        </a:p>
      </dgm:t>
    </dgm:pt>
    <dgm:pt modelId="{7B0F4F9E-478D-4EED-8F73-DB662091163B}">
      <dgm:prSet/>
      <dgm:spPr/>
      <dgm:t>
        <a:bodyPr/>
        <a:lstStyle/>
        <a:p>
          <a:r>
            <a:rPr lang="en-US" dirty="0" smtClean="0"/>
            <a:t>Display the captioned videos where the videos are located.</a:t>
          </a:r>
        </a:p>
      </dgm:t>
    </dgm:pt>
    <dgm:pt modelId="{282F2255-B34A-4BDD-8C14-2E7F7F37DFD6}" type="parTrans" cxnId="{93236B52-AF51-4C00-A48D-BC2FBA481EB9}">
      <dgm:prSet/>
      <dgm:spPr/>
      <dgm:t>
        <a:bodyPr/>
        <a:lstStyle/>
        <a:p>
          <a:endParaRPr lang="en-US"/>
        </a:p>
      </dgm:t>
    </dgm:pt>
    <dgm:pt modelId="{4C206C40-2E5F-4996-AF91-9A4CBFE4CC37}" type="sibTrans" cxnId="{93236B52-AF51-4C00-A48D-BC2FBA481EB9}">
      <dgm:prSet/>
      <dgm:spPr/>
      <dgm:t>
        <a:bodyPr/>
        <a:lstStyle/>
        <a:p>
          <a:endParaRPr lang="en-US"/>
        </a:p>
      </dgm:t>
    </dgm:pt>
    <dgm:pt modelId="{7973E9F7-F023-457A-B616-0300C5072C3A}">
      <dgm:prSet/>
      <dgm:spPr/>
      <dgm:t>
        <a:bodyPr/>
        <a:lstStyle/>
        <a:p>
          <a:r>
            <a:rPr lang="en-US" dirty="0" smtClean="0"/>
            <a:t>Assure caption synchronization.</a:t>
          </a:r>
        </a:p>
      </dgm:t>
    </dgm:pt>
    <dgm:pt modelId="{8F4CBCF4-7048-43E0-A6A6-EF48447175EC}" type="parTrans" cxnId="{6C7859C2-6BDC-48A0-B9E2-6CE41255A9C6}">
      <dgm:prSet/>
      <dgm:spPr/>
      <dgm:t>
        <a:bodyPr/>
        <a:lstStyle/>
        <a:p>
          <a:endParaRPr lang="en-US"/>
        </a:p>
      </dgm:t>
    </dgm:pt>
    <dgm:pt modelId="{8860994C-7409-4A9F-BCE1-0BB2C901CC49}" type="sibTrans" cxnId="{6C7859C2-6BDC-48A0-B9E2-6CE41255A9C6}">
      <dgm:prSet/>
      <dgm:spPr/>
      <dgm:t>
        <a:bodyPr/>
        <a:lstStyle/>
        <a:p>
          <a:endParaRPr lang="en-US"/>
        </a:p>
      </dgm:t>
    </dgm:pt>
    <dgm:pt modelId="{3A1A8373-93F0-412B-B4BA-805C96D77CA1}">
      <dgm:prSet/>
      <dgm:spPr/>
      <dgm:t>
        <a:bodyPr/>
        <a:lstStyle/>
        <a:p>
          <a:r>
            <a:rPr lang="en-US" dirty="0" smtClean="0"/>
            <a:t>Presents its functionality via Web Services.</a:t>
          </a:r>
        </a:p>
      </dgm:t>
    </dgm:pt>
    <dgm:pt modelId="{28A8909A-A266-43A5-AF39-E13B51A0BB07}" type="parTrans" cxnId="{AEFF315C-69F8-4D21-B004-55953805E34D}">
      <dgm:prSet/>
      <dgm:spPr/>
      <dgm:t>
        <a:bodyPr/>
        <a:lstStyle/>
        <a:p>
          <a:endParaRPr lang="en-US"/>
        </a:p>
      </dgm:t>
    </dgm:pt>
    <dgm:pt modelId="{8648FEFC-0A6B-4E3A-8591-42F74125DE6F}" type="sibTrans" cxnId="{AEFF315C-69F8-4D21-B004-55953805E34D}">
      <dgm:prSet/>
      <dgm:spPr/>
      <dgm:t>
        <a:bodyPr/>
        <a:lstStyle/>
        <a:p>
          <a:endParaRPr lang="en-US"/>
        </a:p>
      </dgm:t>
    </dgm:pt>
    <dgm:pt modelId="{87BB7EE1-4D29-4CCA-B372-B95AED09D489}">
      <dgm:prSet/>
      <dgm:spPr/>
      <dgm:t>
        <a:bodyPr/>
        <a:lstStyle/>
        <a:p>
          <a:r>
            <a:rPr lang="en-US" dirty="0" smtClean="0"/>
            <a:t>Assure that only one user can work on captioning a specific video at a given time.</a:t>
          </a:r>
        </a:p>
      </dgm:t>
    </dgm:pt>
    <dgm:pt modelId="{5237AE63-7B85-4892-86EB-A039B1AB1B71}" type="parTrans" cxnId="{35A8002B-103D-44EB-BB02-07E8356EECF8}">
      <dgm:prSet/>
      <dgm:spPr/>
      <dgm:t>
        <a:bodyPr/>
        <a:lstStyle/>
        <a:p>
          <a:endParaRPr lang="en-US"/>
        </a:p>
      </dgm:t>
    </dgm:pt>
    <dgm:pt modelId="{51B13E36-5F59-4500-A041-7E6C48A16975}" type="sibTrans" cxnId="{35A8002B-103D-44EB-BB02-07E8356EECF8}">
      <dgm:prSet/>
      <dgm:spPr/>
      <dgm:t>
        <a:bodyPr/>
        <a:lstStyle/>
        <a:p>
          <a:endParaRPr lang="en-US"/>
        </a:p>
      </dgm:t>
    </dgm:pt>
    <dgm:pt modelId="{38A9EB49-481C-4EA6-A845-E9C8E8E1E544}">
      <dgm:prSet/>
      <dgm:spPr/>
      <dgm:t>
        <a:bodyPr/>
        <a:lstStyle/>
        <a:p>
          <a:r>
            <a:rPr lang="en-US" dirty="0" smtClean="0"/>
            <a:t>Retrieve a list of previous versions.</a:t>
          </a:r>
        </a:p>
      </dgm:t>
    </dgm:pt>
    <dgm:pt modelId="{3EB4D554-6EAC-49E0-B5A3-1666E7473029}" type="parTrans" cxnId="{5815EABC-04BE-491E-9D46-907267B19B93}">
      <dgm:prSet/>
      <dgm:spPr/>
      <dgm:t>
        <a:bodyPr/>
        <a:lstStyle/>
        <a:p>
          <a:endParaRPr lang="en-US"/>
        </a:p>
      </dgm:t>
    </dgm:pt>
    <dgm:pt modelId="{64EC4285-3C46-4A9D-A7AA-D6E99B5D3B3C}" type="sibTrans" cxnId="{5815EABC-04BE-491E-9D46-907267B19B93}">
      <dgm:prSet/>
      <dgm:spPr/>
      <dgm:t>
        <a:bodyPr/>
        <a:lstStyle/>
        <a:p>
          <a:endParaRPr lang="en-US"/>
        </a:p>
      </dgm:t>
    </dgm:pt>
    <dgm:pt modelId="{FFCCCDC9-8BD7-4070-8BB1-F49AA4C0621F}">
      <dgm:prSet/>
      <dgm:spPr/>
      <dgm:t>
        <a:bodyPr/>
        <a:lstStyle/>
        <a:p>
          <a:r>
            <a:rPr lang="en-US" dirty="0" smtClean="0"/>
            <a:t>Revert to a previous version.</a:t>
          </a:r>
        </a:p>
      </dgm:t>
    </dgm:pt>
    <dgm:pt modelId="{B0B6DEED-2D2D-49D8-ADB5-DDAC3CF719BA}" type="parTrans" cxnId="{04CEC6D5-46D6-435C-8EBE-00E31ABDF58D}">
      <dgm:prSet/>
      <dgm:spPr/>
      <dgm:t>
        <a:bodyPr/>
        <a:lstStyle/>
        <a:p>
          <a:endParaRPr lang="en-US"/>
        </a:p>
      </dgm:t>
    </dgm:pt>
    <dgm:pt modelId="{952BAB00-ED01-4E6D-A4C0-2F9D9BE55E81}" type="sibTrans" cxnId="{04CEC6D5-46D6-435C-8EBE-00E31ABDF58D}">
      <dgm:prSet/>
      <dgm:spPr/>
      <dgm:t>
        <a:bodyPr/>
        <a:lstStyle/>
        <a:p>
          <a:endParaRPr lang="en-US"/>
        </a:p>
      </dgm:t>
    </dgm:pt>
    <dgm:pt modelId="{9B9576ED-A082-4A72-A15B-B8BBF6E5DEDB}">
      <dgm:prSet/>
      <dgm:spPr/>
      <dgm:t>
        <a:bodyPr/>
        <a:lstStyle/>
        <a:p>
          <a:r>
            <a:rPr lang="en-US" dirty="0" smtClean="0"/>
            <a:t>Not allow for automated spamming.</a:t>
          </a:r>
          <a:endParaRPr lang="en-US" dirty="0" smtClean="0"/>
        </a:p>
      </dgm:t>
    </dgm:pt>
    <dgm:pt modelId="{E3509C99-3395-4CD4-998D-A883D3AEB196}" type="parTrans" cxnId="{BCFB9936-AC39-4472-A2AE-4B9879CFE67A}">
      <dgm:prSet/>
      <dgm:spPr/>
    </dgm:pt>
    <dgm:pt modelId="{B2FAD38C-E8C1-4358-8EF7-7984A451FF56}" type="sibTrans" cxnId="{BCFB9936-AC39-4472-A2AE-4B9879CFE67A}">
      <dgm:prSet/>
      <dgm:spPr/>
    </dgm:pt>
    <dgm:pt modelId="{F3E948EE-4371-45E5-A293-95F38FE809F0}" type="pres">
      <dgm:prSet presAssocID="{8722A5F9-14D6-4CE9-8029-B2CF0247930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36D28F-CD75-4039-839E-C1495AE813FA}" type="pres">
      <dgm:prSet presAssocID="{39BF1797-AF98-49D0-B587-7D2FE95969A2}" presName="parentLin" presStyleCnt="0"/>
      <dgm:spPr/>
    </dgm:pt>
    <dgm:pt modelId="{2F0261AD-2B76-42EE-9B5C-41042C74716E}" type="pres">
      <dgm:prSet presAssocID="{39BF1797-AF98-49D0-B587-7D2FE95969A2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4E50D1E-8A31-464C-A4D7-88F5B75EF846}" type="pres">
      <dgm:prSet presAssocID="{39BF1797-AF98-49D0-B587-7D2FE95969A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413078-5672-4884-AFEC-F408EE8FB407}" type="pres">
      <dgm:prSet presAssocID="{39BF1797-AF98-49D0-B587-7D2FE95969A2}" presName="negativeSpace" presStyleCnt="0"/>
      <dgm:spPr/>
    </dgm:pt>
    <dgm:pt modelId="{CA1E2BF1-B0AB-4895-B69A-2F7B3B42EF3C}" type="pres">
      <dgm:prSet presAssocID="{39BF1797-AF98-49D0-B587-7D2FE95969A2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9A6F06-1E04-412B-8A53-7A8D2C21433C}" srcId="{8722A5F9-14D6-4CE9-8029-B2CF02479303}" destId="{39BF1797-AF98-49D0-B587-7D2FE95969A2}" srcOrd="0" destOrd="0" parTransId="{CD028AA3-64A4-4E2E-8C2F-4BAEF5505FA7}" sibTransId="{ACF75458-FC9C-4C43-A7BA-A864A08453E4}"/>
    <dgm:cxn modelId="{94689744-2527-497E-A0D2-3DFE53CDCC48}" type="presOf" srcId="{87BB7EE1-4D29-4CCA-B372-B95AED09D489}" destId="{CA1E2BF1-B0AB-4895-B69A-2F7B3B42EF3C}" srcOrd="0" destOrd="4" presId="urn:microsoft.com/office/officeart/2005/8/layout/list1"/>
    <dgm:cxn modelId="{2A7B574D-4120-42D5-8871-A79FF3B4AD34}" srcId="{39BF1797-AF98-49D0-B587-7D2FE95969A2}" destId="{503CAA97-8D3C-42CD-9A3B-444A1F5ED98C}" srcOrd="0" destOrd="0" parTransId="{BF4B4505-4A47-412F-AF57-D908D859F72A}" sibTransId="{E5D42D31-2624-45A6-BC87-B81BFF956858}"/>
    <dgm:cxn modelId="{A4594990-AD20-4859-993D-DA945A3AC89B}" type="presOf" srcId="{9B9576ED-A082-4A72-A15B-B8BBF6E5DEDB}" destId="{CA1E2BF1-B0AB-4895-B69A-2F7B3B42EF3C}" srcOrd="0" destOrd="5" presId="urn:microsoft.com/office/officeart/2005/8/layout/list1"/>
    <dgm:cxn modelId="{5815EABC-04BE-491E-9D46-907267B19B93}" srcId="{39BF1797-AF98-49D0-B587-7D2FE95969A2}" destId="{38A9EB49-481C-4EA6-A845-E9C8E8E1E544}" srcOrd="6" destOrd="0" parTransId="{3EB4D554-6EAC-49E0-B5A3-1666E7473029}" sibTransId="{64EC4285-3C46-4A9D-A7AA-D6E99B5D3B3C}"/>
    <dgm:cxn modelId="{BCFB9936-AC39-4472-A2AE-4B9879CFE67A}" srcId="{39BF1797-AF98-49D0-B587-7D2FE95969A2}" destId="{9B9576ED-A082-4A72-A15B-B8BBF6E5DEDB}" srcOrd="5" destOrd="0" parTransId="{E3509C99-3395-4CD4-998D-A883D3AEB196}" sibTransId="{B2FAD38C-E8C1-4358-8EF7-7984A451FF56}"/>
    <dgm:cxn modelId="{B78797E4-AF57-4FA4-AABF-7725F2132ECD}" type="presOf" srcId="{39BF1797-AF98-49D0-B587-7D2FE95969A2}" destId="{64E50D1E-8A31-464C-A4D7-88F5B75EF846}" srcOrd="1" destOrd="0" presId="urn:microsoft.com/office/officeart/2005/8/layout/list1"/>
    <dgm:cxn modelId="{B8903EE4-5A9E-40D4-A788-9801C4EDEFC3}" type="presOf" srcId="{3A1A8373-93F0-412B-B4BA-805C96D77CA1}" destId="{CA1E2BF1-B0AB-4895-B69A-2F7B3B42EF3C}" srcOrd="0" destOrd="3" presId="urn:microsoft.com/office/officeart/2005/8/layout/list1"/>
    <dgm:cxn modelId="{04CEC6D5-46D6-435C-8EBE-00E31ABDF58D}" srcId="{39BF1797-AF98-49D0-B587-7D2FE95969A2}" destId="{FFCCCDC9-8BD7-4070-8BB1-F49AA4C0621F}" srcOrd="7" destOrd="0" parTransId="{B0B6DEED-2D2D-49D8-ADB5-DDAC3CF719BA}" sibTransId="{952BAB00-ED01-4E6D-A4C0-2F9D9BE55E81}"/>
    <dgm:cxn modelId="{AEFF315C-69F8-4D21-B004-55953805E34D}" srcId="{39BF1797-AF98-49D0-B587-7D2FE95969A2}" destId="{3A1A8373-93F0-412B-B4BA-805C96D77CA1}" srcOrd="3" destOrd="0" parTransId="{28A8909A-A266-43A5-AF39-E13B51A0BB07}" sibTransId="{8648FEFC-0A6B-4E3A-8591-42F74125DE6F}"/>
    <dgm:cxn modelId="{043BB980-B719-4A97-A617-0308712ACED0}" type="presOf" srcId="{FFCCCDC9-8BD7-4070-8BB1-F49AA4C0621F}" destId="{CA1E2BF1-B0AB-4895-B69A-2F7B3B42EF3C}" srcOrd="0" destOrd="7" presId="urn:microsoft.com/office/officeart/2005/8/layout/list1"/>
    <dgm:cxn modelId="{2BDE1690-3026-4351-9364-D3C4B0A8281E}" type="presOf" srcId="{503CAA97-8D3C-42CD-9A3B-444A1F5ED98C}" destId="{CA1E2BF1-B0AB-4895-B69A-2F7B3B42EF3C}" srcOrd="0" destOrd="0" presId="urn:microsoft.com/office/officeart/2005/8/layout/list1"/>
    <dgm:cxn modelId="{9773EA84-B4AB-40BD-AD6C-5450244DEFA7}" type="presOf" srcId="{7B0F4F9E-478D-4EED-8F73-DB662091163B}" destId="{CA1E2BF1-B0AB-4895-B69A-2F7B3B42EF3C}" srcOrd="0" destOrd="1" presId="urn:microsoft.com/office/officeart/2005/8/layout/list1"/>
    <dgm:cxn modelId="{9CD96BAF-1E8E-40BD-8C74-837254B80DE5}" type="presOf" srcId="{38A9EB49-481C-4EA6-A845-E9C8E8E1E544}" destId="{CA1E2BF1-B0AB-4895-B69A-2F7B3B42EF3C}" srcOrd="0" destOrd="6" presId="urn:microsoft.com/office/officeart/2005/8/layout/list1"/>
    <dgm:cxn modelId="{38909320-D270-4DD8-985B-2E201743930F}" type="presOf" srcId="{7973E9F7-F023-457A-B616-0300C5072C3A}" destId="{CA1E2BF1-B0AB-4895-B69A-2F7B3B42EF3C}" srcOrd="0" destOrd="2" presId="urn:microsoft.com/office/officeart/2005/8/layout/list1"/>
    <dgm:cxn modelId="{E84BB915-9E93-400B-AFDA-7EF0E3C388C9}" type="presOf" srcId="{8722A5F9-14D6-4CE9-8029-B2CF02479303}" destId="{F3E948EE-4371-45E5-A293-95F38FE809F0}" srcOrd="0" destOrd="0" presId="urn:microsoft.com/office/officeart/2005/8/layout/list1"/>
    <dgm:cxn modelId="{93236B52-AF51-4C00-A48D-BC2FBA481EB9}" srcId="{39BF1797-AF98-49D0-B587-7D2FE95969A2}" destId="{7B0F4F9E-478D-4EED-8F73-DB662091163B}" srcOrd="1" destOrd="0" parTransId="{282F2255-B34A-4BDD-8C14-2E7F7F37DFD6}" sibTransId="{4C206C40-2E5F-4996-AF91-9A4CBFE4CC37}"/>
    <dgm:cxn modelId="{6C7859C2-6BDC-48A0-B9E2-6CE41255A9C6}" srcId="{39BF1797-AF98-49D0-B587-7D2FE95969A2}" destId="{7973E9F7-F023-457A-B616-0300C5072C3A}" srcOrd="2" destOrd="0" parTransId="{8F4CBCF4-7048-43E0-A6A6-EF48447175EC}" sibTransId="{8860994C-7409-4A9F-BCE1-0BB2C901CC49}"/>
    <dgm:cxn modelId="{35A8002B-103D-44EB-BB02-07E8356EECF8}" srcId="{39BF1797-AF98-49D0-B587-7D2FE95969A2}" destId="{87BB7EE1-4D29-4CCA-B372-B95AED09D489}" srcOrd="4" destOrd="0" parTransId="{5237AE63-7B85-4892-86EB-A039B1AB1B71}" sibTransId="{51B13E36-5F59-4500-A041-7E6C48A16975}"/>
    <dgm:cxn modelId="{A91ABE52-DAAC-4AFA-9AD1-AB1173AC23A3}" type="presOf" srcId="{39BF1797-AF98-49D0-B587-7D2FE95969A2}" destId="{2F0261AD-2B76-42EE-9B5C-41042C74716E}" srcOrd="0" destOrd="0" presId="urn:microsoft.com/office/officeart/2005/8/layout/list1"/>
    <dgm:cxn modelId="{048EC641-05BB-45B8-881B-8F90A4C7BE88}" type="presParOf" srcId="{F3E948EE-4371-45E5-A293-95F38FE809F0}" destId="{5036D28F-CD75-4039-839E-C1495AE813FA}" srcOrd="0" destOrd="0" presId="urn:microsoft.com/office/officeart/2005/8/layout/list1"/>
    <dgm:cxn modelId="{7A60DC46-97E7-41B3-97C1-CCA30D2E4C9B}" type="presParOf" srcId="{5036D28F-CD75-4039-839E-C1495AE813FA}" destId="{2F0261AD-2B76-42EE-9B5C-41042C74716E}" srcOrd="0" destOrd="0" presId="urn:microsoft.com/office/officeart/2005/8/layout/list1"/>
    <dgm:cxn modelId="{F1A22179-D303-4641-A9EE-5E55D9E6608A}" type="presParOf" srcId="{5036D28F-CD75-4039-839E-C1495AE813FA}" destId="{64E50D1E-8A31-464C-A4D7-88F5B75EF846}" srcOrd="1" destOrd="0" presId="urn:microsoft.com/office/officeart/2005/8/layout/list1"/>
    <dgm:cxn modelId="{9DE553C9-7736-440F-A0D5-7CCB52653F95}" type="presParOf" srcId="{F3E948EE-4371-45E5-A293-95F38FE809F0}" destId="{FE413078-5672-4884-AFEC-F408EE8FB407}" srcOrd="1" destOrd="0" presId="urn:microsoft.com/office/officeart/2005/8/layout/list1"/>
    <dgm:cxn modelId="{F98F4113-8B2B-4523-8F88-A4DFDF4D86F2}" type="presParOf" srcId="{F3E948EE-4371-45E5-A293-95F38FE809F0}" destId="{CA1E2BF1-B0AB-4895-B69A-2F7B3B42EF3C}" srcOrd="2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22A5F9-14D6-4CE9-8029-B2CF024793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BF1797-AF98-49D0-B587-7D2FE95969A2}">
      <dgm:prSet phldrT="[Text]"/>
      <dgm:spPr/>
      <dgm:t>
        <a:bodyPr/>
        <a:lstStyle/>
        <a:p>
          <a:r>
            <a:rPr lang="en-US" dirty="0" smtClean="0"/>
            <a:t>The Front-End System:</a:t>
          </a:r>
          <a:endParaRPr lang="en-US" dirty="0"/>
        </a:p>
      </dgm:t>
    </dgm:pt>
    <dgm:pt modelId="{CD028AA3-64A4-4E2E-8C2F-4BAEF5505FA7}" type="parTrans" cxnId="{FD9A6F06-1E04-412B-8A53-7A8D2C21433C}">
      <dgm:prSet/>
      <dgm:spPr/>
      <dgm:t>
        <a:bodyPr/>
        <a:lstStyle/>
        <a:p>
          <a:endParaRPr lang="en-US"/>
        </a:p>
      </dgm:t>
    </dgm:pt>
    <dgm:pt modelId="{ACF75458-FC9C-4C43-A7BA-A864A08453E4}" type="sibTrans" cxnId="{FD9A6F06-1E04-412B-8A53-7A8D2C21433C}">
      <dgm:prSet/>
      <dgm:spPr/>
      <dgm:t>
        <a:bodyPr/>
        <a:lstStyle/>
        <a:p>
          <a:endParaRPr lang="en-US"/>
        </a:p>
      </dgm:t>
    </dgm:pt>
    <dgm:pt modelId="{503CAA97-8D3C-42CD-9A3B-444A1F5ED98C}">
      <dgm:prSet/>
      <dgm:spPr/>
      <dgm:t>
        <a:bodyPr/>
        <a:lstStyle/>
        <a:p>
          <a:r>
            <a:rPr lang="en-US" dirty="0" smtClean="0"/>
            <a:t>Load Videos</a:t>
          </a:r>
          <a:endParaRPr lang="en-US" dirty="0"/>
        </a:p>
      </dgm:t>
    </dgm:pt>
    <dgm:pt modelId="{BF4B4505-4A47-412F-AF57-D908D859F72A}" type="parTrans" cxnId="{2A7B574D-4120-42D5-8871-A79FF3B4AD34}">
      <dgm:prSet/>
      <dgm:spPr/>
      <dgm:t>
        <a:bodyPr/>
        <a:lstStyle/>
        <a:p>
          <a:endParaRPr lang="en-US"/>
        </a:p>
      </dgm:t>
    </dgm:pt>
    <dgm:pt modelId="{E5D42D31-2624-45A6-BC87-B81BFF956858}" type="sibTrans" cxnId="{2A7B574D-4120-42D5-8871-A79FF3B4AD34}">
      <dgm:prSet/>
      <dgm:spPr/>
      <dgm:t>
        <a:bodyPr/>
        <a:lstStyle/>
        <a:p>
          <a:endParaRPr lang="en-US"/>
        </a:p>
      </dgm:t>
    </dgm:pt>
    <dgm:pt modelId="{6702E3E8-726A-49F3-BB82-090F8F754670}">
      <dgm:prSet/>
      <dgm:spPr/>
      <dgm:t>
        <a:bodyPr/>
        <a:lstStyle/>
        <a:p>
          <a:r>
            <a:rPr lang="en-US" dirty="0" smtClean="0"/>
            <a:t>Fast-forward in the video</a:t>
          </a:r>
        </a:p>
      </dgm:t>
    </dgm:pt>
    <dgm:pt modelId="{953CAF1A-515B-40A7-8FB5-CE154EE31A89}" type="parTrans" cxnId="{2A19F4CD-69A0-43DD-BBA8-C1021454C677}">
      <dgm:prSet/>
      <dgm:spPr/>
      <dgm:t>
        <a:bodyPr/>
        <a:lstStyle/>
        <a:p>
          <a:endParaRPr lang="en-US"/>
        </a:p>
      </dgm:t>
    </dgm:pt>
    <dgm:pt modelId="{F9F5D280-170D-4612-97E2-832ABCB687C3}" type="sibTrans" cxnId="{2A19F4CD-69A0-43DD-BBA8-C1021454C677}">
      <dgm:prSet/>
      <dgm:spPr/>
      <dgm:t>
        <a:bodyPr/>
        <a:lstStyle/>
        <a:p>
          <a:endParaRPr lang="en-US"/>
        </a:p>
      </dgm:t>
    </dgm:pt>
    <dgm:pt modelId="{23DD25D5-2087-478D-93AD-A66FDDB51AAA}">
      <dgm:prSet/>
      <dgm:spPr/>
      <dgm:t>
        <a:bodyPr/>
        <a:lstStyle/>
        <a:p>
          <a:r>
            <a:rPr lang="en-US" dirty="0" smtClean="0"/>
            <a:t>Rewind in the video</a:t>
          </a:r>
        </a:p>
      </dgm:t>
    </dgm:pt>
    <dgm:pt modelId="{2E6AC358-2939-4EC0-AD4E-0B863CC2D8C0}" type="parTrans" cxnId="{F000F793-BB4A-4218-BCCB-7174F2776AB6}">
      <dgm:prSet/>
      <dgm:spPr/>
      <dgm:t>
        <a:bodyPr/>
        <a:lstStyle/>
        <a:p>
          <a:endParaRPr lang="en-US"/>
        </a:p>
      </dgm:t>
    </dgm:pt>
    <dgm:pt modelId="{61374BCF-953B-49EC-94B9-666C933626B2}" type="sibTrans" cxnId="{F000F793-BB4A-4218-BCCB-7174F2776AB6}">
      <dgm:prSet/>
      <dgm:spPr/>
      <dgm:t>
        <a:bodyPr/>
        <a:lstStyle/>
        <a:p>
          <a:endParaRPr lang="en-US"/>
        </a:p>
      </dgm:t>
    </dgm:pt>
    <dgm:pt modelId="{E596CD55-8F66-43AD-A54B-5EEF64D4115C}">
      <dgm:prSet/>
      <dgm:spPr/>
      <dgm:t>
        <a:bodyPr/>
        <a:lstStyle/>
        <a:p>
          <a:r>
            <a:rPr lang="en-US" dirty="0" smtClean="0"/>
            <a:t>Allow entry of captions</a:t>
          </a:r>
        </a:p>
      </dgm:t>
    </dgm:pt>
    <dgm:pt modelId="{2A21BE6C-67F0-4B09-84F3-7AD330BE3BEA}" type="parTrans" cxnId="{44AF8B65-4C73-45B8-8B4D-16AAB4395DB1}">
      <dgm:prSet/>
      <dgm:spPr/>
      <dgm:t>
        <a:bodyPr/>
        <a:lstStyle/>
        <a:p>
          <a:endParaRPr lang="en-US"/>
        </a:p>
      </dgm:t>
    </dgm:pt>
    <dgm:pt modelId="{C27D0183-1EB3-4794-AFCD-19E35DCDCD7F}" type="sibTrans" cxnId="{44AF8B65-4C73-45B8-8B4D-16AAB4395DB1}">
      <dgm:prSet/>
      <dgm:spPr/>
      <dgm:t>
        <a:bodyPr/>
        <a:lstStyle/>
        <a:p>
          <a:endParaRPr lang="en-US"/>
        </a:p>
      </dgm:t>
    </dgm:pt>
    <dgm:pt modelId="{3DF8F181-7BE5-4986-96DE-9B8EE4D1E494}">
      <dgm:prSet/>
      <dgm:spPr/>
      <dgm:t>
        <a:bodyPr/>
        <a:lstStyle/>
        <a:p>
          <a:r>
            <a:rPr lang="en-US" dirty="0" smtClean="0"/>
            <a:t>Submit captions</a:t>
          </a:r>
        </a:p>
      </dgm:t>
    </dgm:pt>
    <dgm:pt modelId="{F2AF51F8-A2FC-4FA3-8A6C-78140BF650EF}" type="parTrans" cxnId="{FE99F027-F49E-46C0-9EEE-4993CFE77296}">
      <dgm:prSet/>
      <dgm:spPr/>
      <dgm:t>
        <a:bodyPr/>
        <a:lstStyle/>
        <a:p>
          <a:endParaRPr lang="en-US"/>
        </a:p>
      </dgm:t>
    </dgm:pt>
    <dgm:pt modelId="{B06D4FB8-EE39-4769-8DA0-1291D7AECAC0}" type="sibTrans" cxnId="{FE99F027-F49E-46C0-9EEE-4993CFE77296}">
      <dgm:prSet/>
      <dgm:spPr/>
      <dgm:t>
        <a:bodyPr/>
        <a:lstStyle/>
        <a:p>
          <a:endParaRPr lang="en-US"/>
        </a:p>
      </dgm:t>
    </dgm:pt>
    <dgm:pt modelId="{AD9D53E4-31BD-49B1-AF2D-EC315466C665}">
      <dgm:prSet/>
      <dgm:spPr/>
      <dgm:t>
        <a:bodyPr/>
        <a:lstStyle/>
        <a:p>
          <a:r>
            <a:rPr lang="en-US" dirty="0" smtClean="0"/>
            <a:t>Preview the current caption changes with the video.</a:t>
          </a:r>
        </a:p>
      </dgm:t>
    </dgm:pt>
    <dgm:pt modelId="{BFFA82BF-2109-4F64-90E6-FC9248B12ECB}" type="parTrans" cxnId="{4BC8C310-8F1F-4381-B06D-FE84670AF41A}">
      <dgm:prSet/>
      <dgm:spPr/>
      <dgm:t>
        <a:bodyPr/>
        <a:lstStyle/>
        <a:p>
          <a:endParaRPr lang="en-US"/>
        </a:p>
      </dgm:t>
    </dgm:pt>
    <dgm:pt modelId="{F800B0F2-D570-462F-9761-251F4E51A31D}" type="sibTrans" cxnId="{4BC8C310-8F1F-4381-B06D-FE84670AF41A}">
      <dgm:prSet/>
      <dgm:spPr/>
      <dgm:t>
        <a:bodyPr/>
        <a:lstStyle/>
        <a:p>
          <a:endParaRPr lang="en-US"/>
        </a:p>
      </dgm:t>
    </dgm:pt>
    <dgm:pt modelId="{F3E948EE-4371-45E5-A293-95F38FE809F0}" type="pres">
      <dgm:prSet presAssocID="{8722A5F9-14D6-4CE9-8029-B2CF0247930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36D28F-CD75-4039-839E-C1495AE813FA}" type="pres">
      <dgm:prSet presAssocID="{39BF1797-AF98-49D0-B587-7D2FE95969A2}" presName="parentLin" presStyleCnt="0"/>
      <dgm:spPr/>
    </dgm:pt>
    <dgm:pt modelId="{2F0261AD-2B76-42EE-9B5C-41042C74716E}" type="pres">
      <dgm:prSet presAssocID="{39BF1797-AF98-49D0-B587-7D2FE95969A2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4E50D1E-8A31-464C-A4D7-88F5B75EF846}" type="pres">
      <dgm:prSet presAssocID="{39BF1797-AF98-49D0-B587-7D2FE95969A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413078-5672-4884-AFEC-F408EE8FB407}" type="pres">
      <dgm:prSet presAssocID="{39BF1797-AF98-49D0-B587-7D2FE95969A2}" presName="negativeSpace" presStyleCnt="0"/>
      <dgm:spPr/>
    </dgm:pt>
    <dgm:pt modelId="{CA1E2BF1-B0AB-4895-B69A-2F7B3B42EF3C}" type="pres">
      <dgm:prSet presAssocID="{39BF1797-AF98-49D0-B587-7D2FE95969A2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9A6F06-1E04-412B-8A53-7A8D2C21433C}" srcId="{8722A5F9-14D6-4CE9-8029-B2CF02479303}" destId="{39BF1797-AF98-49D0-B587-7D2FE95969A2}" srcOrd="0" destOrd="0" parTransId="{CD028AA3-64A4-4E2E-8C2F-4BAEF5505FA7}" sibTransId="{ACF75458-FC9C-4C43-A7BA-A864A08453E4}"/>
    <dgm:cxn modelId="{FE99F027-F49E-46C0-9EEE-4993CFE77296}" srcId="{39BF1797-AF98-49D0-B587-7D2FE95969A2}" destId="{3DF8F181-7BE5-4986-96DE-9B8EE4D1E494}" srcOrd="4" destOrd="0" parTransId="{F2AF51F8-A2FC-4FA3-8A6C-78140BF650EF}" sibTransId="{B06D4FB8-EE39-4769-8DA0-1291D7AECAC0}"/>
    <dgm:cxn modelId="{2A7B574D-4120-42D5-8871-A79FF3B4AD34}" srcId="{39BF1797-AF98-49D0-B587-7D2FE95969A2}" destId="{503CAA97-8D3C-42CD-9A3B-444A1F5ED98C}" srcOrd="0" destOrd="0" parTransId="{BF4B4505-4A47-412F-AF57-D908D859F72A}" sibTransId="{E5D42D31-2624-45A6-BC87-B81BFF956858}"/>
    <dgm:cxn modelId="{2462A729-E693-42CD-B38A-99E84537BF30}" type="presOf" srcId="{39BF1797-AF98-49D0-B587-7D2FE95969A2}" destId="{64E50D1E-8A31-464C-A4D7-88F5B75EF846}" srcOrd="1" destOrd="0" presId="urn:microsoft.com/office/officeart/2005/8/layout/list1"/>
    <dgm:cxn modelId="{F27DF26A-B6F6-4EF8-8707-97387468FBE8}" type="presOf" srcId="{23DD25D5-2087-478D-93AD-A66FDDB51AAA}" destId="{CA1E2BF1-B0AB-4895-B69A-2F7B3B42EF3C}" srcOrd="0" destOrd="2" presId="urn:microsoft.com/office/officeart/2005/8/layout/list1"/>
    <dgm:cxn modelId="{7474778D-43D2-4516-B5D1-BF44BB9F71AE}" type="presOf" srcId="{AD9D53E4-31BD-49B1-AF2D-EC315466C665}" destId="{CA1E2BF1-B0AB-4895-B69A-2F7B3B42EF3C}" srcOrd="0" destOrd="5" presId="urn:microsoft.com/office/officeart/2005/8/layout/list1"/>
    <dgm:cxn modelId="{66F1A5DF-C3D0-4C7C-AB9E-563145A3F2DB}" type="presOf" srcId="{503CAA97-8D3C-42CD-9A3B-444A1F5ED98C}" destId="{CA1E2BF1-B0AB-4895-B69A-2F7B3B42EF3C}" srcOrd="0" destOrd="0" presId="urn:microsoft.com/office/officeart/2005/8/layout/list1"/>
    <dgm:cxn modelId="{F000F793-BB4A-4218-BCCB-7174F2776AB6}" srcId="{39BF1797-AF98-49D0-B587-7D2FE95969A2}" destId="{23DD25D5-2087-478D-93AD-A66FDDB51AAA}" srcOrd="2" destOrd="0" parTransId="{2E6AC358-2939-4EC0-AD4E-0B863CC2D8C0}" sibTransId="{61374BCF-953B-49EC-94B9-666C933626B2}"/>
    <dgm:cxn modelId="{4BC8C310-8F1F-4381-B06D-FE84670AF41A}" srcId="{39BF1797-AF98-49D0-B587-7D2FE95969A2}" destId="{AD9D53E4-31BD-49B1-AF2D-EC315466C665}" srcOrd="5" destOrd="0" parTransId="{BFFA82BF-2109-4F64-90E6-FC9248B12ECB}" sibTransId="{F800B0F2-D570-462F-9761-251F4E51A31D}"/>
    <dgm:cxn modelId="{6292F75D-8DB3-4A57-8366-67DB5EE4A9E6}" type="presOf" srcId="{6702E3E8-726A-49F3-BB82-090F8F754670}" destId="{CA1E2BF1-B0AB-4895-B69A-2F7B3B42EF3C}" srcOrd="0" destOrd="1" presId="urn:microsoft.com/office/officeart/2005/8/layout/list1"/>
    <dgm:cxn modelId="{0FA3202F-735F-4DDD-8245-02F43F1F1EB8}" type="presOf" srcId="{E596CD55-8F66-43AD-A54B-5EEF64D4115C}" destId="{CA1E2BF1-B0AB-4895-B69A-2F7B3B42EF3C}" srcOrd="0" destOrd="3" presId="urn:microsoft.com/office/officeart/2005/8/layout/list1"/>
    <dgm:cxn modelId="{85E26419-D3D0-4CED-B5AB-8D2FE8CE1544}" type="presOf" srcId="{8722A5F9-14D6-4CE9-8029-B2CF02479303}" destId="{F3E948EE-4371-45E5-A293-95F38FE809F0}" srcOrd="0" destOrd="0" presId="urn:microsoft.com/office/officeart/2005/8/layout/list1"/>
    <dgm:cxn modelId="{44AF8B65-4C73-45B8-8B4D-16AAB4395DB1}" srcId="{39BF1797-AF98-49D0-B587-7D2FE95969A2}" destId="{E596CD55-8F66-43AD-A54B-5EEF64D4115C}" srcOrd="3" destOrd="0" parTransId="{2A21BE6C-67F0-4B09-84F3-7AD330BE3BEA}" sibTransId="{C27D0183-1EB3-4794-AFCD-19E35DCDCD7F}"/>
    <dgm:cxn modelId="{2A19F4CD-69A0-43DD-BBA8-C1021454C677}" srcId="{39BF1797-AF98-49D0-B587-7D2FE95969A2}" destId="{6702E3E8-726A-49F3-BB82-090F8F754670}" srcOrd="1" destOrd="0" parTransId="{953CAF1A-515B-40A7-8FB5-CE154EE31A89}" sibTransId="{F9F5D280-170D-4612-97E2-832ABCB687C3}"/>
    <dgm:cxn modelId="{1EFBA235-0AE3-4F53-809D-DFA222FAF106}" type="presOf" srcId="{39BF1797-AF98-49D0-B587-7D2FE95969A2}" destId="{2F0261AD-2B76-42EE-9B5C-41042C74716E}" srcOrd="0" destOrd="0" presId="urn:microsoft.com/office/officeart/2005/8/layout/list1"/>
    <dgm:cxn modelId="{59777B13-5710-4123-870C-665E406FCC97}" type="presOf" srcId="{3DF8F181-7BE5-4986-96DE-9B8EE4D1E494}" destId="{CA1E2BF1-B0AB-4895-B69A-2F7B3B42EF3C}" srcOrd="0" destOrd="4" presId="urn:microsoft.com/office/officeart/2005/8/layout/list1"/>
    <dgm:cxn modelId="{4BACF65E-A002-42F9-94C5-D1497693DFFE}" type="presParOf" srcId="{F3E948EE-4371-45E5-A293-95F38FE809F0}" destId="{5036D28F-CD75-4039-839E-C1495AE813FA}" srcOrd="0" destOrd="0" presId="urn:microsoft.com/office/officeart/2005/8/layout/list1"/>
    <dgm:cxn modelId="{08D883CA-2D8A-4C57-B196-8EDB81AC0438}" type="presParOf" srcId="{5036D28F-CD75-4039-839E-C1495AE813FA}" destId="{2F0261AD-2B76-42EE-9B5C-41042C74716E}" srcOrd="0" destOrd="0" presId="urn:microsoft.com/office/officeart/2005/8/layout/list1"/>
    <dgm:cxn modelId="{92E728A9-4511-4720-AF23-D8BCEB2F26C7}" type="presParOf" srcId="{5036D28F-CD75-4039-839E-C1495AE813FA}" destId="{64E50D1E-8A31-464C-A4D7-88F5B75EF846}" srcOrd="1" destOrd="0" presId="urn:microsoft.com/office/officeart/2005/8/layout/list1"/>
    <dgm:cxn modelId="{F3BAC62B-3C84-4A3C-A185-52713FE4C845}" type="presParOf" srcId="{F3E948EE-4371-45E5-A293-95F38FE809F0}" destId="{FE413078-5672-4884-AFEC-F408EE8FB407}" srcOrd="1" destOrd="0" presId="urn:microsoft.com/office/officeart/2005/8/layout/list1"/>
    <dgm:cxn modelId="{F295FB10-A231-4C7A-A76A-301C3FC126BF}" type="presParOf" srcId="{F3E948EE-4371-45E5-A293-95F38FE809F0}" destId="{CA1E2BF1-B0AB-4895-B69A-2F7B3B42EF3C}" srcOrd="2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0864C-F685-4FFD-BE36-4343730639A9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DDEEE-28A1-46E7-8C69-F86D1A7BF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DDEEE-28A1-46E7-8C69-F86D1A7BF25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99EF50-2ED6-46C9-A7FA-F8E757BDF917}" type="datetimeFigureOut">
              <a:rPr lang="en-US" smtClean="0"/>
              <a:pPr/>
              <a:t>3/12/2008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D4672A-329F-4F7A-9FF7-6E05B2C11BF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Community </a:t>
            </a:r>
            <a:r>
              <a:rPr lang="en-US" dirty="0" err="1" smtClean="0"/>
              <a:t>Captioner</a:t>
            </a:r>
            <a:endParaRPr lang="en-US" dirty="0"/>
          </a:p>
        </p:txBody>
      </p:sp>
      <p:pic>
        <p:nvPicPr>
          <p:cNvPr id="4" name="Content Placeholder 3" descr="Cc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801" y="2125274"/>
            <a:ext cx="5562599" cy="41810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CC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project concept is an open source, community-driven online video closed captioning tool. This tool will help hearing impaired people experience the wealth of online “Web 2.0” media content available today with no captions. </a:t>
            </a:r>
            <a:r>
              <a:rPr lang="en-US" dirty="0" smtClean="0"/>
              <a:t>We are going to scope the project to YouTube given </a:t>
            </a:r>
            <a:r>
              <a:rPr lang="en-US" dirty="0" smtClean="0"/>
              <a:t>the timeframe but it would be </a:t>
            </a:r>
            <a:r>
              <a:rPr lang="en-US" dirty="0" smtClean="0"/>
              <a:t>ideal </a:t>
            </a:r>
            <a:r>
              <a:rPr lang="en-US" dirty="0" smtClean="0"/>
              <a:t>to eventually allow captioning of all types of media so our backend application will be written with this in mind.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A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"Our project is a community-driven web media captioning </a:t>
            </a:r>
            <a:r>
              <a:rPr lang="en-US" dirty="0" smtClean="0"/>
              <a:t>tool. The goal is to aid </a:t>
            </a:r>
            <a:r>
              <a:rPr lang="en-US" dirty="0" smtClean="0"/>
              <a:t>the hearing-impaired community </a:t>
            </a:r>
            <a:r>
              <a:rPr lang="en-US" dirty="0" smtClean="0"/>
              <a:t>to </a:t>
            </a:r>
            <a:r>
              <a:rPr lang="en-US" dirty="0" smtClean="0"/>
              <a:t>fully experience </a:t>
            </a:r>
            <a:r>
              <a:rPr lang="en-US" dirty="0" smtClean="0"/>
              <a:t>“</a:t>
            </a:r>
            <a:r>
              <a:rPr lang="en-US" dirty="0" smtClean="0"/>
              <a:t>Web 2.0” video content currently available </a:t>
            </a:r>
            <a:r>
              <a:rPr lang="en-US" dirty="0" smtClean="0"/>
              <a:t>online. </a:t>
            </a:r>
            <a:r>
              <a:rPr lang="en-US" dirty="0" smtClean="0"/>
              <a:t>I</a:t>
            </a:r>
            <a:r>
              <a:rPr lang="en-US" dirty="0" smtClean="0"/>
              <a:t>t is a challenging mission to us </a:t>
            </a:r>
            <a:r>
              <a:rPr lang="en-US" dirty="0" smtClean="0"/>
              <a:t>because the team does not have a lot of experience with manipulating FLV </a:t>
            </a:r>
            <a:r>
              <a:rPr lang="en-US" dirty="0" smtClean="0"/>
              <a:t>media. However,  we </a:t>
            </a:r>
            <a:r>
              <a:rPr lang="en-US" dirty="0" smtClean="0"/>
              <a:t>are confident </a:t>
            </a:r>
            <a:r>
              <a:rPr lang="en-US" dirty="0" smtClean="0"/>
              <a:t>because </a:t>
            </a:r>
            <a:r>
              <a:rPr lang="en-US" dirty="0" smtClean="0"/>
              <a:t>we have a </a:t>
            </a:r>
            <a:r>
              <a:rPr lang="en-US" dirty="0" smtClean="0"/>
              <a:t>creative, thoughtful, and intelligent </a:t>
            </a:r>
            <a:r>
              <a:rPr lang="en-US" dirty="0" smtClean="0"/>
              <a:t>team. Along with </a:t>
            </a:r>
            <a:r>
              <a:rPr lang="en-US" dirty="0" smtClean="0"/>
              <a:t>good design, </a:t>
            </a:r>
            <a:r>
              <a:rPr lang="en-US" dirty="0" smtClean="0"/>
              <a:t>we are in </a:t>
            </a:r>
            <a:r>
              <a:rPr lang="en-US" dirty="0" smtClean="0"/>
              <a:t>the process of extensive research on the </a:t>
            </a:r>
            <a:r>
              <a:rPr lang="en-US" dirty="0" smtClean="0"/>
              <a:t>subject with a </a:t>
            </a:r>
            <a:r>
              <a:rPr lang="en-US" dirty="0" smtClean="0"/>
              <a:t>strong motivation to succeed."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Class Diagram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75" y="2514600"/>
            <a:ext cx="90909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Class Diagram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79" y="2286000"/>
            <a:ext cx="910832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Class Diagram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53" y="2743200"/>
            <a:ext cx="899954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Deployment Diagram</a:t>
            </a:r>
            <a:endParaRPr lang="en-US" dirty="0"/>
          </a:p>
        </p:txBody>
      </p:sp>
      <p:pic>
        <p:nvPicPr>
          <p:cNvPr id="4" name="Content Placeholder 3" descr="Deployment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81125" y="2539206"/>
            <a:ext cx="6381750" cy="3181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Database Diagram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362200"/>
            <a:ext cx="848469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Data Flow Diagram</a:t>
            </a:r>
            <a:endParaRPr lang="en-US" dirty="0"/>
          </a:p>
        </p:txBody>
      </p:sp>
      <p:pic>
        <p:nvPicPr>
          <p:cNvPr id="6" name="Content Placeholder 5" descr="dfd_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" y="2438400"/>
            <a:ext cx="5242248" cy="3382962"/>
          </a:xfrm>
        </p:spPr>
      </p:pic>
      <p:sp>
        <p:nvSpPr>
          <p:cNvPr id="7" name="TextBox 6"/>
          <p:cNvSpPr txBox="1"/>
          <p:nvPr/>
        </p:nvSpPr>
        <p:spPr>
          <a:xfrm>
            <a:off x="5334000" y="1676400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Indicates the data flow pertaining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Retrieving captions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Retrieving rollback list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Preview the captioned video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Writing the Flash Player on    </a:t>
            </a:r>
            <a:br>
              <a:rPr lang="en-US" dirty="0" smtClean="0"/>
            </a:br>
            <a:r>
              <a:rPr lang="en-US" dirty="0" smtClean="0"/>
              <a:t>  the Browser (Website)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Setting the Captions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Data Flow Diagram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035076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Indicates the data flow pertaining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Acquiring the lock on the caption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Releasing the lock on the caption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Resetting a caption to its previous </a:t>
            </a:r>
            <a:br>
              <a:rPr lang="en-US" dirty="0" smtClean="0"/>
            </a:br>
            <a:r>
              <a:rPr lang="en-US" dirty="0" smtClean="0"/>
              <a:t>  version.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Retrieving a version of the </a:t>
            </a:r>
            <a:br>
              <a:rPr lang="en-US" dirty="0" smtClean="0"/>
            </a:br>
            <a:r>
              <a:rPr lang="en-US" dirty="0" smtClean="0"/>
              <a:t>  caption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C:\Documents and Settings\Chaitanya.THEDYOOD.001\Desktop\dfd_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667000"/>
            <a:ext cx="4572000" cy="3321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Sequence Diagram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40279"/>
            <a:ext cx="8229600" cy="43891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C:\Documents and Settings\Chaitanya.THEDYOOD.001\Desktop\sequencediagram_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1" y="2209798"/>
            <a:ext cx="5394959" cy="44196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943600" y="2291477"/>
            <a:ext cx="2667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Get captions for a video.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Write the Flash player on the website and play the video.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Save the caption.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Sequence Diagram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27217"/>
            <a:ext cx="8229600" cy="43891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C:\Documents and Settings\Chaitanya.THEDYOOD.001\Desktop\sequencediagram_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09802"/>
            <a:ext cx="4957220" cy="44195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86400" y="2272937"/>
            <a:ext cx="304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Get Rollback list for a caption.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Reset a caption to a previous version (</a:t>
            </a:r>
            <a:r>
              <a:rPr lang="en-US" dirty="0" err="1" smtClean="0"/>
              <a:t>UseVersion</a:t>
            </a:r>
            <a:r>
              <a:rPr lang="en-US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Acquire Lock on a caption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Release Lock on a caption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Architecture: </a:t>
            </a:r>
            <a:br>
              <a:rPr lang="en-US" dirty="0" smtClean="0"/>
            </a:br>
            <a:r>
              <a:rPr lang="en-US" dirty="0" smtClean="0"/>
              <a:t> Sequence Diagram</a:t>
            </a:r>
            <a:endParaRPr lang="en-US" dirty="0"/>
          </a:p>
        </p:txBody>
      </p:sp>
      <p:pic>
        <p:nvPicPr>
          <p:cNvPr id="4098" name="Picture 2" descr="C:\Documents and Settings\Chaitanya.THEDYOOD.001\Desktop\sequencediagr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14710"/>
            <a:ext cx="5657850" cy="441469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00800" y="2209800"/>
            <a:ext cx="251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Get previous version of  a caption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Preview Video after captioning.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Document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04800" y="16764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Document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533400" y="2057400"/>
          <a:ext cx="7924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r>
              <a:rPr lang="en-US" dirty="0" smtClean="0"/>
              <a:t>User Interface</a:t>
            </a:r>
            <a:endParaRPr lang="en-US" dirty="0"/>
          </a:p>
        </p:txBody>
      </p:sp>
      <p:pic>
        <p:nvPicPr>
          <p:cNvPr id="4" name="Content Placeholder 3" descr="mockupNoCaption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600200"/>
            <a:ext cx="6781800" cy="50689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ckupWithCaption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990600"/>
            <a:ext cx="7543800" cy="563848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ockupEditMode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0083" y="990600"/>
            <a:ext cx="7748117" cy="57912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ckupEditMode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990600"/>
            <a:ext cx="7736940" cy="5782846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/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web services interface - </a:t>
            </a:r>
            <a:r>
              <a:rPr lang="en-US" i="1" dirty="0" smtClean="0"/>
              <a:t>March 15th</a:t>
            </a:r>
            <a:endParaRPr lang="en-US" dirty="0" smtClean="0"/>
          </a:p>
          <a:p>
            <a:r>
              <a:rPr lang="en-US" dirty="0" smtClean="0"/>
              <a:t>JavaScript function for re-writing page - </a:t>
            </a:r>
            <a:r>
              <a:rPr lang="en-US" i="1" dirty="0" smtClean="0"/>
              <a:t>March 17th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Web service function JavaScript - </a:t>
            </a:r>
            <a:r>
              <a:rPr lang="en-US" i="1" dirty="0" smtClean="0"/>
              <a:t>March 20th</a:t>
            </a:r>
            <a:endParaRPr lang="en-US" dirty="0" smtClean="0"/>
          </a:p>
          <a:p>
            <a:r>
              <a:rPr lang="en-US" dirty="0" smtClean="0"/>
              <a:t>Parallel Steps:</a:t>
            </a:r>
          </a:p>
          <a:p>
            <a:pPr lvl="1"/>
            <a:r>
              <a:rPr lang="en-US" dirty="0" smtClean="0"/>
              <a:t>Captioning user interface JavaScript - </a:t>
            </a:r>
            <a:r>
              <a:rPr lang="en-US" i="1" dirty="0" smtClean="0"/>
              <a:t>April 1st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Flash player - </a:t>
            </a:r>
            <a:r>
              <a:rPr lang="en-US" i="1" dirty="0" smtClean="0"/>
              <a:t>April 9th</a:t>
            </a:r>
            <a:endParaRPr lang="en-US" dirty="0" smtClean="0"/>
          </a:p>
          <a:p>
            <a:pPr lvl="1"/>
            <a:r>
              <a:rPr lang="en-US" dirty="0" smtClean="0"/>
              <a:t>Backend implementation - </a:t>
            </a:r>
            <a:r>
              <a:rPr lang="en-US" i="1" dirty="0" smtClean="0"/>
              <a:t>April 9th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JavaScript roll into Firefox extension - </a:t>
            </a:r>
            <a:r>
              <a:rPr lang="en-US" i="1" dirty="0" smtClean="0"/>
              <a:t>April 14th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 smtClean="0"/>
              <a:t>		 </a:t>
            </a:r>
            <a:br>
              <a:rPr lang="en-US" sz="9600" dirty="0" smtClean="0"/>
            </a:br>
            <a:r>
              <a:rPr lang="en-US" sz="11100" dirty="0" smtClean="0"/>
              <a:t>Q &amp; A</a:t>
            </a:r>
            <a:endParaRPr lang="en-US" sz="11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2057400"/>
            <a:ext cx="4191000" cy="42329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Backup Slides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Being able to overlay captions to videos that reside on remote domains.  -</a:t>
            </a:r>
            <a:r>
              <a:rPr lang="en-US" i="1" dirty="0" smtClean="0"/>
              <a:t>Flex seems to be able to do this.</a:t>
            </a:r>
          </a:p>
          <a:p>
            <a:endParaRPr lang="en-US" i="1" dirty="0" smtClean="0"/>
          </a:p>
          <a:p>
            <a:r>
              <a:rPr lang="en-US" dirty="0" smtClean="0"/>
              <a:t>The ability to control Flash videos through a SWF player. –</a:t>
            </a:r>
            <a:r>
              <a:rPr lang="en-US" i="1" dirty="0" smtClean="0"/>
              <a:t>We now plan to write our own FLV player.</a:t>
            </a:r>
          </a:p>
          <a:p>
            <a:endParaRPr lang="en-US" i="1" dirty="0" smtClean="0"/>
          </a:p>
          <a:p>
            <a:r>
              <a:rPr lang="en-US" dirty="0" smtClean="0"/>
              <a:t>The possibility that a video could have multiple </a:t>
            </a:r>
            <a:r>
              <a:rPr lang="en-US" dirty="0" err="1" smtClean="0"/>
              <a:t>video_id's</a:t>
            </a:r>
            <a:r>
              <a:rPr lang="en-US" dirty="0" smtClean="0"/>
              <a:t> associated with it. –</a:t>
            </a:r>
            <a:r>
              <a:rPr lang="en-US" i="1" dirty="0" smtClean="0"/>
              <a:t>Still being investigated, may not be an issue.  If it is, checksums are a possibility</a:t>
            </a:r>
          </a:p>
          <a:p>
            <a:endParaRPr lang="en-US" i="1" dirty="0" smtClean="0"/>
          </a:p>
          <a:p>
            <a:r>
              <a:rPr lang="en-US" dirty="0" smtClean="0"/>
              <a:t>The possibility that users may store incorrect captions. –</a:t>
            </a:r>
            <a:r>
              <a:rPr lang="en-US" i="1" dirty="0" smtClean="0"/>
              <a:t>We have decided on an open and free environment and rely on the community for quality control.  Version rollback will also be available.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259</TotalTime>
  <Words>636</Words>
  <Application>Microsoft Office PowerPoint</Application>
  <PresentationFormat>On-screen Show (4:3)</PresentationFormat>
  <Paragraphs>105</Paragraphs>
  <Slides>24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Community Captioner</vt:lpstr>
      <vt:lpstr>Team CC</vt:lpstr>
      <vt:lpstr>Concept</vt:lpstr>
      <vt:lpstr>Phase A Summary</vt:lpstr>
      <vt:lpstr>Software Architecture:   Class Diagram</vt:lpstr>
      <vt:lpstr>Software Architecture:   Class Diagram</vt:lpstr>
      <vt:lpstr>Software Architecture:   Class Diagram</vt:lpstr>
      <vt:lpstr>Software Architecture:   Deployment Diagram</vt:lpstr>
      <vt:lpstr>Software Architecture:   Database Diagram</vt:lpstr>
      <vt:lpstr>Software Architecture:   Data Flow Diagram</vt:lpstr>
      <vt:lpstr>Software Architecture:   Data Flow Diagram</vt:lpstr>
      <vt:lpstr>Software Architecture:   Sequence Diagram</vt:lpstr>
      <vt:lpstr>Software Architecture:   Sequence Diagram</vt:lpstr>
      <vt:lpstr>Software Architecture:   Sequence Diagram</vt:lpstr>
      <vt:lpstr>Requirements Document</vt:lpstr>
      <vt:lpstr>Requirements Document</vt:lpstr>
      <vt:lpstr>User Interface</vt:lpstr>
      <vt:lpstr>Slide 18</vt:lpstr>
      <vt:lpstr>Slide 19</vt:lpstr>
      <vt:lpstr>Slide 20</vt:lpstr>
      <vt:lpstr>Schedule / Milestones</vt:lpstr>
      <vt:lpstr>    Q &amp; A</vt:lpstr>
      <vt:lpstr>Backup Slides</vt:lpstr>
      <vt:lpstr>Risks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Raed Shomali</dc:creator>
  <cp:lastModifiedBy>jeffrey</cp:lastModifiedBy>
  <cp:revision>74</cp:revision>
  <dcterms:created xsi:type="dcterms:W3CDTF">2008-03-09T20:35:17Z</dcterms:created>
  <dcterms:modified xsi:type="dcterms:W3CDTF">2008-03-12T21:16:04Z</dcterms:modified>
</cp:coreProperties>
</file>